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0" r:id="rId4"/>
    <p:sldId id="288" r:id="rId6"/>
    <p:sldId id="262" r:id="rId7"/>
    <p:sldId id="287" r:id="rId8"/>
    <p:sldId id="297" r:id="rId9"/>
    <p:sldId id="279" r:id="rId10"/>
    <p:sldId id="274" r:id="rId11"/>
    <p:sldId id="290" r:id="rId12"/>
    <p:sldId id="289" r:id="rId13"/>
    <p:sldId id="276" r:id="rId14"/>
    <p:sldId id="277" r:id="rId15"/>
    <p:sldId id="292" r:id="rId16"/>
    <p:sldId id="310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prototype</a:t>
            </a:r>
            <a:endParaRPr lang="en-US" altLang="zh-CN"/>
          </a:p>
        </p:txBody>
      </p:sp>
      <p:pic>
        <p:nvPicPr>
          <p:cNvPr id="5" name="内容占位符 4" descr="prototype_3do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7605" y="1825625"/>
            <a:ext cx="4796155" cy="4351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state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no specific definition of </a:t>
            </a:r>
            <a:r>
              <a:rPr lang="zh-CN" altLang="en-US" i="1"/>
              <a:t>motion</a:t>
            </a:r>
            <a:endParaRPr lang="zh-CN" altLang="en-US"/>
          </a:p>
          <a:p>
            <a:r>
              <a:rPr lang="en-US" altLang="zh-CN"/>
              <a:t>avatar </a:t>
            </a:r>
            <a:r>
              <a:rPr lang="zh-CN" altLang="en-US"/>
              <a:t>target：</a:t>
            </a:r>
            <a:r>
              <a:rPr lang="en-US" altLang="zh-CN"/>
              <a:t>limb movement, sports movement, actio haptic</a:t>
            </a:r>
            <a:endParaRPr lang="en-US" altLang="zh-CN"/>
          </a:p>
          <a:p>
            <a:r>
              <a:rPr lang="en-US" altLang="zh-CN"/>
              <a:t>object target</a:t>
            </a:r>
            <a:r>
              <a:rPr lang="zh-CN" altLang="en-US"/>
              <a:t>：</a:t>
            </a:r>
            <a:r>
              <a:rPr lang="en-US" altLang="zh-CN"/>
              <a:t>motion state, movement haptic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synonym：</a:t>
            </a:r>
            <a:r>
              <a:rPr lang="en-US" altLang="zh-CN"/>
              <a:t>movement, action, sports,motion state, 6 dof haptic display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potential functions: displacement,navigation,locamotion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How to show the movement/motion state by haptic?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2804</Words>
  <Application>WPS 演示</Application>
  <PresentationFormat>宽屏</PresentationFormat>
  <Paragraphs>93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catalog by keywords</vt:lpstr>
      <vt:lpstr>study case</vt:lpstr>
      <vt:lpstr>catalog by research object</vt:lpstr>
      <vt:lpstr>research trends</vt:lpstr>
      <vt:lpstr>motion state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prototype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34</cp:revision>
  <dcterms:created xsi:type="dcterms:W3CDTF">2023-03-20T11:59:00Z</dcterms:created>
  <dcterms:modified xsi:type="dcterms:W3CDTF">2023-04-12T02:40:58Z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